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1008" r:id="rId3"/>
    <p:sldId id="1007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16"/>
    <p:restoredTop sz="96327"/>
  </p:normalViewPr>
  <p:slideViewPr>
    <p:cSldViewPr snapToGrid="0" snapToObjects="1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60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3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0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4/28/22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61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5B79A0-69AD-4CBD-897F-32C7A2BA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keh">
            <a:extLst>
              <a:ext uri="{FF2B5EF4-FFF2-40B4-BE49-F238E27FC236}">
                <a16:creationId xmlns:a16="http://schemas.microsoft.com/office/drawing/2014/main" id="{F536A80A-31C7-4DC2-B8D1-08F89A754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10" b="14063"/>
          <a:stretch/>
        </p:blipFill>
        <p:spPr>
          <a:xfrm>
            <a:off x="20" y="-3"/>
            <a:ext cx="12191979" cy="6858004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C2F33EB-E7CB-4EE9-BBBF-D632F5C0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D12016-6EE5-4F4A-BC99-A56493E60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7507"/>
            <a:ext cx="12191999" cy="5070562"/>
          </a:xfrm>
          <a:prstGeom prst="rect">
            <a:avLst/>
          </a:prstGeom>
          <a:gradFill flip="none" rotWithShape="1">
            <a:gsLst>
              <a:gs pos="50000">
                <a:srgbClr val="000000">
                  <a:alpha val="37000"/>
                </a:srgbClr>
              </a:gs>
              <a:gs pos="80000">
                <a:srgbClr val="000000">
                  <a:alpha val="22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15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C57E8C-C03A-DC46-89F1-4CD3F19CF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929" y="1181101"/>
            <a:ext cx="7236143" cy="261091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Sådan opbygger </a:t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>
                <a:solidFill>
                  <a:srgbClr val="FFFFFF"/>
                </a:solidFill>
              </a:rPr>
              <a:t>du din pressemeddelelse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9359E8-3658-194E-850C-231CDBC0E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2054" y="4901055"/>
            <a:ext cx="5899356" cy="1271142"/>
          </a:xfrm>
        </p:spPr>
        <p:txBody>
          <a:bodyPr>
            <a:normAutofit/>
          </a:bodyPr>
          <a:lstStyle/>
          <a:p>
            <a:pPr algn="ctr"/>
            <a:endParaRPr lang="da-DK">
              <a:solidFill>
                <a:srgbClr val="FFFFFF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4270B3E-3C96-4381-9F21-EC83F1E1A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1DF4C0-7A22-4E59-9E9C-BD2E24536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6708" y="4316888"/>
            <a:ext cx="195858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35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5D405A7-95D3-6745-B87D-D84F0F9D90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6" b="814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0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F8CC964-89D8-6241-9C73-4ED585F017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01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55807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Walbaum Display</vt:lpstr>
      <vt:lpstr>RegattaVTI</vt:lpstr>
      <vt:lpstr>Sådan opbygger  du din pressemeddelelse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Sådaqn opsætter  du din pressemeddelelse</dc:title>
  <dc:creator>Niels Erik  Wischmann</dc:creator>
  <cp:lastModifiedBy>Niels Erik  Wischmann</cp:lastModifiedBy>
  <cp:revision>1</cp:revision>
  <dcterms:created xsi:type="dcterms:W3CDTF">2021-10-14T08:30:07Z</dcterms:created>
  <dcterms:modified xsi:type="dcterms:W3CDTF">2022-04-28T09:34:49Z</dcterms:modified>
</cp:coreProperties>
</file>