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sldIdLst>
    <p:sldId id="256" r:id="rId2"/>
    <p:sldId id="1008" r:id="rId3"/>
    <p:sldId id="1007" r:id="rId4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516"/>
    <p:restoredTop sz="96327"/>
  </p:normalViewPr>
  <p:slideViewPr>
    <p:cSldViewPr snapToGrid="0" snapToObjects="1">
      <p:cViewPr varScale="1">
        <p:scale>
          <a:sx n="105" d="100"/>
          <a:sy n="105" d="100"/>
        </p:scale>
        <p:origin x="216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CD60141-EEBD-4EC1-8E34-0344C16A18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18308" y="0"/>
            <a:ext cx="6873692" cy="6858000"/>
          </a:xfrm>
          <a:custGeom>
            <a:avLst/>
            <a:gdLst>
              <a:gd name="connsiteX0" fmla="*/ 113289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318308 w 12192000"/>
              <a:gd name="connsiteY3" fmla="*/ 6858000 h 6858000"/>
              <a:gd name="connsiteX4" fmla="*/ 11328897 w 12192000"/>
              <a:gd name="connsiteY4" fmla="*/ 4 h 6858000"/>
              <a:gd name="connsiteX5" fmla="*/ 11328898 w 12192000"/>
              <a:gd name="connsiteY5" fmla="*/ 2 h 6858000"/>
              <a:gd name="connsiteX6" fmla="*/ 0 w 12192000"/>
              <a:gd name="connsiteY6" fmla="*/ 0 h 6858000"/>
              <a:gd name="connsiteX7" fmla="*/ 6700 w 12192000"/>
              <a:gd name="connsiteY7" fmla="*/ 0 h 6858000"/>
              <a:gd name="connsiteX8" fmla="*/ 6700 w 12192000"/>
              <a:gd name="connsiteY8" fmla="*/ 6858000 h 6858000"/>
              <a:gd name="connsiteX9" fmla="*/ 0 w 12192000"/>
              <a:gd name="connsiteY9" fmla="*/ 6858000 h 6858000"/>
              <a:gd name="connsiteX0" fmla="*/ 113289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318308 w 12192000"/>
              <a:gd name="connsiteY3" fmla="*/ 6858000 h 6858000"/>
              <a:gd name="connsiteX4" fmla="*/ 11328897 w 12192000"/>
              <a:gd name="connsiteY4" fmla="*/ 4 h 6858000"/>
              <a:gd name="connsiteX5" fmla="*/ 11328898 w 12192000"/>
              <a:gd name="connsiteY5" fmla="*/ 2 h 6858000"/>
              <a:gd name="connsiteX6" fmla="*/ 11328900 w 12192000"/>
              <a:gd name="connsiteY6" fmla="*/ 0 h 6858000"/>
              <a:gd name="connsiteX7" fmla="*/ 0 w 12192000"/>
              <a:gd name="connsiteY7" fmla="*/ 6858000 h 6858000"/>
              <a:gd name="connsiteX8" fmla="*/ 6700 w 12192000"/>
              <a:gd name="connsiteY8" fmla="*/ 0 h 6858000"/>
              <a:gd name="connsiteX9" fmla="*/ 6700 w 12192000"/>
              <a:gd name="connsiteY9" fmla="*/ 6858000 h 6858000"/>
              <a:gd name="connsiteX10" fmla="*/ 0 w 12192000"/>
              <a:gd name="connsiteY10" fmla="*/ 6858000 h 6858000"/>
              <a:gd name="connsiteX0" fmla="*/ 11322200 w 12185300"/>
              <a:gd name="connsiteY0" fmla="*/ 0 h 6858000"/>
              <a:gd name="connsiteX1" fmla="*/ 12185300 w 12185300"/>
              <a:gd name="connsiteY1" fmla="*/ 0 h 6858000"/>
              <a:gd name="connsiteX2" fmla="*/ 12185300 w 12185300"/>
              <a:gd name="connsiteY2" fmla="*/ 6858000 h 6858000"/>
              <a:gd name="connsiteX3" fmla="*/ 5311608 w 12185300"/>
              <a:gd name="connsiteY3" fmla="*/ 6858000 h 6858000"/>
              <a:gd name="connsiteX4" fmla="*/ 11322197 w 12185300"/>
              <a:gd name="connsiteY4" fmla="*/ 4 h 6858000"/>
              <a:gd name="connsiteX5" fmla="*/ 11322198 w 12185300"/>
              <a:gd name="connsiteY5" fmla="*/ 2 h 6858000"/>
              <a:gd name="connsiteX6" fmla="*/ 11322200 w 12185300"/>
              <a:gd name="connsiteY6" fmla="*/ 0 h 6858000"/>
              <a:gd name="connsiteX7" fmla="*/ 0 w 12185300"/>
              <a:gd name="connsiteY7" fmla="*/ 6858000 h 6858000"/>
              <a:gd name="connsiteX8" fmla="*/ 0 w 12185300"/>
              <a:gd name="connsiteY8" fmla="*/ 0 h 6858000"/>
              <a:gd name="connsiteX9" fmla="*/ 0 w 12185300"/>
              <a:gd name="connsiteY9" fmla="*/ 6858000 h 6858000"/>
              <a:gd name="connsiteX0" fmla="*/ 6010592 w 6873692"/>
              <a:gd name="connsiteY0" fmla="*/ 0 h 6858000"/>
              <a:gd name="connsiteX1" fmla="*/ 6873692 w 6873692"/>
              <a:gd name="connsiteY1" fmla="*/ 0 h 6858000"/>
              <a:gd name="connsiteX2" fmla="*/ 6873692 w 6873692"/>
              <a:gd name="connsiteY2" fmla="*/ 6858000 h 6858000"/>
              <a:gd name="connsiteX3" fmla="*/ 0 w 6873692"/>
              <a:gd name="connsiteY3" fmla="*/ 6858000 h 6858000"/>
              <a:gd name="connsiteX4" fmla="*/ 6010589 w 6873692"/>
              <a:gd name="connsiteY4" fmla="*/ 4 h 6858000"/>
              <a:gd name="connsiteX5" fmla="*/ 6010590 w 6873692"/>
              <a:gd name="connsiteY5" fmla="*/ 2 h 6858000"/>
              <a:gd name="connsiteX6" fmla="*/ 6010592 w 6873692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73692" h="6858000">
                <a:moveTo>
                  <a:pt x="6010592" y="0"/>
                </a:moveTo>
                <a:lnTo>
                  <a:pt x="6873692" y="0"/>
                </a:lnTo>
                <a:lnTo>
                  <a:pt x="6873692" y="6858000"/>
                </a:lnTo>
                <a:lnTo>
                  <a:pt x="0" y="6858000"/>
                </a:lnTo>
                <a:lnTo>
                  <a:pt x="6010589" y="4"/>
                </a:lnTo>
                <a:cubicBezTo>
                  <a:pt x="6010589" y="3"/>
                  <a:pt x="6010590" y="3"/>
                  <a:pt x="6010590" y="2"/>
                </a:cubicBezTo>
                <a:lnTo>
                  <a:pt x="6010592" y="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5FCBBA-905A-4FD1-BFBA-F3EE6DA264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81098"/>
            <a:ext cx="8986580" cy="2832404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48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DD287E-F1C8-463F-8429-D1B5B1582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63522"/>
            <a:ext cx="8986580" cy="650311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F44ED-7973-4A99-B2CA-A8962BCE0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4/28/22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F96F2-D6BE-49AC-A605-5AE87C3F2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7FC50-B13C-4B63-AE64-F71A6EDE6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‹nr.›</a:t>
            </a:fld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C75A547-BCD1-42BE-966E-53CA0AB93165}"/>
              </a:ext>
            </a:extLst>
          </p:cNvPr>
          <p:cNvCxnSpPr>
            <a:cxnSpLocks/>
          </p:cNvCxnSpPr>
          <p:nvPr/>
        </p:nvCxnSpPr>
        <p:spPr>
          <a:xfrm>
            <a:off x="1188357" y="5151666"/>
            <a:ext cx="98225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3603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A3BF2-BCE9-47D7-B1C0-1F0E4936B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722E9-C3E4-48AF-996A-495AE659FA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9E516-382B-4845-93BF-20C16EE0D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4/28/22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96E16-F168-442A-843C-5D490D54B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61BEA-A969-437A-BD8B-CB1B709AD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104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528449-3E11-45FF-BF3A-651867603E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572500" y="870625"/>
            <a:ext cx="2476499" cy="50292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C0EAB0-2DFA-4CBA-86B1-1826EF523D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43000" y="870625"/>
            <a:ext cx="7324928" cy="50292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22F89-E1F5-45D7-945A-8A2886C4B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4/28/22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7E82-5FB8-4289-AD0C-0BA788E14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A4046-1A2C-41F5-A177-1C3919C20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267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CD6F3-88F1-4195-8395-57AA096BB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8D06C-EB08-40B3-AFB3-A62F44112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3962F-B413-4C4C-A490-724DDB9E7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4/28/22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71813-4E87-4C04-835D-76246010B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22BA3-033C-491E-A045-F0052AC19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68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E19AD-2EDD-4B4F-9F9E-46A444184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709738"/>
            <a:ext cx="8520952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E5927-21D5-4EBA-A112-CAD1BD38B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4589466"/>
            <a:ext cx="8520952" cy="81326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F0D16-9D87-4D76-A5A5-534E24B7D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4/28/22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5F387-5AAC-45D0-ABCE-B1CF4BC7E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AF6FE-0006-4F40-A7FB-E0FDBADF7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68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8AADE-587E-4574-B21B-7ABDE5A23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F9DA5-4DFB-4211-A58A-FFD842C27A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3000" y="2339501"/>
            <a:ext cx="4798979" cy="35505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A99F26-66AF-4614-91CE-C93A24BAC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0020" y="2339501"/>
            <a:ext cx="4798980" cy="355059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8F678E-59B5-4DF9-ABCB-506B9CB70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4/28/22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B50A53-317B-444A-9BA2-F69CDBF5D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B269A1-B0FB-4C8F-B6AA-0718C92D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401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2BBBF-42B2-4A5D-B145-46983A530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133272"/>
            <a:ext cx="9905999" cy="84630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04BE44-5271-4B5D-B649-35E3AF20B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2999" y="2067127"/>
            <a:ext cx="4798980" cy="710119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D7891E-0C0A-4688-97DD-C0715E3221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3001" y="2864795"/>
            <a:ext cx="4798978" cy="302530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5EAF30-3412-49B0-93D1-596CC2695B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018" y="2067127"/>
            <a:ext cx="4798981" cy="710119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07B9B7-F41C-4314-9F0C-BB84547FB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019" y="2864795"/>
            <a:ext cx="4798982" cy="302530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21587F-6AFC-4906-86EB-6B0A86EEF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4/28/22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4BE2C5-583B-49BC-9864-B01EEF798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39B236-45F5-4CC6-8D53-A6903A1C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257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6B206-0678-4577-B79F-760526A5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9300" y="1322615"/>
            <a:ext cx="8175171" cy="421277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D5FCB8-AFD3-4801-BBD6-9548F4CF7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4/28/22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6DACF8-CBC0-416B-B28E-EE18C4238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0C7421-FF49-4CE9-87D0-2B4FFE0E3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19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19CBFE-15AA-4447-9F9C-D8B0BEB24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4/28/22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B48227-EC1E-4063-9682-891A2DB1A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2C6A63-C3F4-4563-A542-9A41AC946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331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900C1-FE18-461C-801C-8626C7759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600200"/>
            <a:ext cx="3932237" cy="1964986"/>
          </a:xfrm>
        </p:spPr>
        <p:txBody>
          <a:bodyPr anchor="b">
            <a:normAutofit/>
          </a:bodyPr>
          <a:lstStyle>
            <a:lvl1pPr>
              <a:lnSpc>
                <a:spcPct val="110000"/>
              </a:lnSpc>
              <a:defRPr sz="24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4CFF3-3406-49E3-9D5A-1BE90FFA5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451" y="987425"/>
            <a:ext cx="5421548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3D14FF-9082-4BBA-BC7A-F4C5B7859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3000" y="3662464"/>
            <a:ext cx="3932237" cy="2206523"/>
          </a:xfrm>
        </p:spPr>
        <p:txBody>
          <a:bodyPr/>
          <a:lstStyle>
            <a:lvl1pPr marL="0" indent="0">
              <a:buNone/>
              <a:defRPr sz="16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5A2726-EB8E-4DF7-9A1B-F03BD8C71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4/28/22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9929BE-611C-4FE6-B0A5-E0FF9DF96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90B32-1D0E-4BCD-8850-59EA235F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939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A1460E-1069-4FCA-B04E-28F77C8610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13614" y="987425"/>
            <a:ext cx="553538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138C1E-867B-4FE9-8783-9B1246AEB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3000" y="3657601"/>
            <a:ext cx="3932236" cy="2211388"/>
          </a:xfrm>
        </p:spPr>
        <p:txBody>
          <a:bodyPr/>
          <a:lstStyle>
            <a:lvl1pPr marL="0" indent="0">
              <a:buNone/>
              <a:defRPr sz="16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721568-4870-46F2-9F7E-F41070201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4/28/22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B3CC65-0E73-45A1-9D4F-3F4559B3B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8C58CD-9BC3-431E-A7B4-D596A7F06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‹nr.›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68F756-D171-474C-8B1A-C818032F6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600201"/>
            <a:ext cx="3932236" cy="1959428"/>
          </a:xfrm>
        </p:spPr>
        <p:txBody>
          <a:bodyPr anchor="b">
            <a:normAutofit/>
          </a:bodyPr>
          <a:lstStyle>
            <a:lvl1pPr>
              <a:lnSpc>
                <a:spcPct val="110000"/>
              </a:lnSpc>
              <a:defRPr sz="24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0607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1C2F78B-DEE8-4195-A196-DFC51BDADFF9}"/>
              </a:ext>
            </a:extLst>
          </p:cNvPr>
          <p:cNvSpPr/>
          <p:nvPr/>
        </p:nvSpPr>
        <p:spPr>
          <a:xfrm>
            <a:off x="9749268" y="4070878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1D79D08-4BE8-4799-BE09-5078DFEE2256}"/>
              </a:ext>
            </a:extLst>
          </p:cNvPr>
          <p:cNvSpPr/>
          <p:nvPr/>
        </p:nvSpPr>
        <p:spPr>
          <a:xfrm rot="10800000">
            <a:off x="0" y="0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95D65A1-16CB-407F-993F-2A6D59BCC0C8}"/>
              </a:ext>
            </a:extLst>
          </p:cNvPr>
          <p:cNvCxnSpPr>
            <a:cxnSpLocks/>
          </p:cNvCxnSpPr>
          <p:nvPr/>
        </p:nvCxnSpPr>
        <p:spPr>
          <a:xfrm>
            <a:off x="1233837" y="6172200"/>
            <a:ext cx="9760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A018A2-815D-41B0-A189-FDF7A5E8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72935"/>
            <a:ext cx="9905999" cy="13608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FAE63-1276-4C7C-BFF5-F5DF1CDB2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332026"/>
            <a:ext cx="9905999" cy="35671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80268-2D73-487C-843B-51648AE181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8157" y="6356350"/>
            <a:ext cx="30933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3CADBD16-5BFB-4D9F-9646-C75D1B53BBB6}" type="datetimeFigureOut">
              <a:rPr lang="en-US" smtClean="0"/>
              <a:pPr/>
              <a:t>4/28/22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61E6D-D51F-4BD7-B59D-19AF179177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0" y="6356350"/>
            <a:ext cx="39591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701B1-1C93-41C2-AEE1-815DEA51B9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23186" y="6356350"/>
            <a:ext cx="6258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C0722274-0FAA-4649-AA4E-4210F4F32167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0617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8" r:id="rId6"/>
    <p:sldLayoutId id="2147483693" r:id="rId7"/>
    <p:sldLayoutId id="2147483694" r:id="rId8"/>
    <p:sldLayoutId id="2147483695" r:id="rId9"/>
    <p:sldLayoutId id="2147483697" r:id="rId10"/>
    <p:sldLayoutId id="214748369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029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E5B79A0-69AD-4CBD-897F-32C7A2BA2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okeh">
            <a:extLst>
              <a:ext uri="{FF2B5EF4-FFF2-40B4-BE49-F238E27FC236}">
                <a16:creationId xmlns:a16="http://schemas.microsoft.com/office/drawing/2014/main" id="{F536A80A-31C7-4DC2-B8D1-08F89A754E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10" b="14063"/>
          <a:stretch/>
        </p:blipFill>
        <p:spPr>
          <a:xfrm>
            <a:off x="20" y="-3"/>
            <a:ext cx="12191979" cy="6858004"/>
          </a:xfrm>
          <a:prstGeom prst="rect">
            <a:avLst/>
          </a:pr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C2F33EB-E7CB-4EE9-BBBF-D632F5C00E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49268" y="4070878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5D12016-6EE5-4F4A-BC99-A56493E60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87507"/>
            <a:ext cx="12191999" cy="5070562"/>
          </a:xfrm>
          <a:prstGeom prst="rect">
            <a:avLst/>
          </a:prstGeom>
          <a:gradFill flip="none" rotWithShape="1">
            <a:gsLst>
              <a:gs pos="50000">
                <a:srgbClr val="000000">
                  <a:alpha val="37000"/>
                </a:srgbClr>
              </a:gs>
              <a:gs pos="80000">
                <a:srgbClr val="000000">
                  <a:alpha val="22000"/>
                </a:srgbClr>
              </a:gs>
              <a:gs pos="0">
                <a:srgbClr val="000000">
                  <a:alpha val="0"/>
                </a:srgbClr>
              </a:gs>
              <a:gs pos="20000">
                <a:srgbClr val="000000">
                  <a:alpha val="15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CC57E8C-C03A-DC46-89F1-4CD3F19CF6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7929" y="1181101"/>
            <a:ext cx="7236143" cy="2610914"/>
          </a:xfrm>
        </p:spPr>
        <p:txBody>
          <a:bodyPr anchor="b">
            <a:normAutofit fontScale="90000"/>
          </a:bodyPr>
          <a:lstStyle/>
          <a:p>
            <a:pPr algn="ctr"/>
            <a:r>
              <a:rPr lang="da-DK" dirty="0">
                <a:solidFill>
                  <a:srgbClr val="FFFFFF"/>
                </a:solidFill>
              </a:rPr>
              <a:t>Sådan opbygger </a:t>
            </a:r>
            <a:br>
              <a:rPr lang="da-DK" dirty="0">
                <a:solidFill>
                  <a:srgbClr val="FFFFFF"/>
                </a:solidFill>
              </a:rPr>
            </a:br>
            <a:r>
              <a:rPr lang="da-DK" dirty="0">
                <a:solidFill>
                  <a:srgbClr val="FFFFFF"/>
                </a:solidFill>
              </a:rPr>
              <a:t>du din pressemeddelelse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09359E8-3658-194E-850C-231CDBC0E4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2054" y="4901055"/>
            <a:ext cx="5899356" cy="1271142"/>
          </a:xfrm>
        </p:spPr>
        <p:txBody>
          <a:bodyPr>
            <a:normAutofit/>
          </a:bodyPr>
          <a:lstStyle/>
          <a:p>
            <a:pPr algn="ctr"/>
            <a:endParaRPr lang="da-DK">
              <a:solidFill>
                <a:srgbClr val="FFFFFF"/>
              </a:solidFill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4270B3E-3C96-4381-9F21-EC83F1E1A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71DF4C0-7A22-4E59-9E9C-BD2E24536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6708" y="4316888"/>
            <a:ext cx="1958585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8355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E5D405A7-95D3-6745-B87D-D84F0F9D90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76" b="8141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000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DF8CC964-89D8-6241-9C73-4ED585F017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0017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755807"/>
      </p:ext>
    </p:extLst>
  </p:cSld>
  <p:clrMapOvr>
    <a:masterClrMapping/>
  </p:clrMapOvr>
</p:sld>
</file>

<file path=ppt/theme/theme1.xml><?xml version="1.0" encoding="utf-8"?>
<a:theme xmlns:a="http://schemas.openxmlformats.org/drawingml/2006/main" name="RegattaVTI">
  <a:themeElements>
    <a:clrScheme name="AnalogousFromLightSeed_2SEEDS">
      <a:dk1>
        <a:srgbClr val="000000"/>
      </a:dk1>
      <a:lt1>
        <a:srgbClr val="FFFFFF"/>
      </a:lt1>
      <a:dk2>
        <a:srgbClr val="242A41"/>
      </a:dk2>
      <a:lt2>
        <a:srgbClr val="E8E7E2"/>
      </a:lt2>
      <a:accent1>
        <a:srgbClr val="7F8BBA"/>
      </a:accent1>
      <a:accent2>
        <a:srgbClr val="86A8BE"/>
      </a:accent2>
      <a:accent3>
        <a:srgbClr val="A196C6"/>
      </a:accent3>
      <a:accent4>
        <a:srgbClr val="BA8B7F"/>
      </a:accent4>
      <a:accent5>
        <a:srgbClr val="B5A17E"/>
      </a:accent5>
      <a:accent6>
        <a:srgbClr val="A5A772"/>
      </a:accent6>
      <a:hlink>
        <a:srgbClr val="8E8256"/>
      </a:hlink>
      <a:folHlink>
        <a:srgbClr val="7F7F7F"/>
      </a:folHlink>
    </a:clrScheme>
    <a:fontScheme name="Walbaum Display">
      <a:majorFont>
        <a:latin typeface="Walbaum Display"/>
        <a:ea typeface=""/>
        <a:cs typeface=""/>
      </a:majorFont>
      <a:minorFont>
        <a:latin typeface="Walbaum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attaVTI" id="{FFC3BCE5-6357-41D1-8E67-3F85B69D7E86}" vid="{893A6374-FE17-48E5-8B62-678C1B11AA1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Macintosh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6" baseType="lpstr">
      <vt:lpstr>Arial</vt:lpstr>
      <vt:lpstr>Walbaum Display</vt:lpstr>
      <vt:lpstr>RegattaVTI</vt:lpstr>
      <vt:lpstr>Sådan opbygger  du din pressemeddelelse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Sådaqn opsætter  du din pressemeddelelse</dc:title>
  <dc:creator>Niels Erik  Wischmann</dc:creator>
  <cp:lastModifiedBy>Niels Erik  Wischmann</cp:lastModifiedBy>
  <cp:revision>1</cp:revision>
  <dcterms:created xsi:type="dcterms:W3CDTF">2021-10-14T08:30:07Z</dcterms:created>
  <dcterms:modified xsi:type="dcterms:W3CDTF">2022-04-28T09:34:49Z</dcterms:modified>
</cp:coreProperties>
</file>